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1" r:id="rId5"/>
    <p:sldId id="260" r:id="rId6"/>
    <p:sldId id="263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659"/>
  </p:normalViewPr>
  <p:slideViewPr>
    <p:cSldViewPr snapToGrid="0" snapToObjects="1">
      <p:cViewPr varScale="1">
        <p:scale>
          <a:sx n="106" d="100"/>
          <a:sy n="106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46B68-CA3F-0F45-AB36-EF5D6CBEFF84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9569B7-2C3B-F842-BE21-064113E99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066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569B7-2C3B-F842-BE21-064113E999C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34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569B7-2C3B-F842-BE21-064113E999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49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d23851b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d23851b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462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CB1C-BA13-3D44-BBA4-67A3DBDD3E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DE5D98-CB68-B64B-A727-291FF29B6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B6786-9496-4B48-8A7C-5A6BF2201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A39A5-D447-6940-BB7D-2D2B217A5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71814-91FB-7048-95A1-CD2EA43B6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5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31D57-9516-414E-89FB-0A7AF9D2A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47F9B-D6C4-654F-A60B-A97517C06B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851AD-8F90-4C48-A7D9-BC8A0D2F8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58B3C-1965-C644-9A80-6ADA95549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9A692-2514-2D4B-AB4C-DDAB4B63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480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A2966-ADA0-464F-A1E3-B5E24F4EFA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AEC2F6-E437-9548-B7C8-2049B60C8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116E7-7A06-9E49-97D8-E3191D47F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A04DF-0F64-BB49-B240-3F3A99D2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9DE89-D32C-6446-B4E1-E9C7567DF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31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B2786-5184-5B43-AB30-35F216B8F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EF077-18C6-1B44-A390-E2C3AB29C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1EB3C-9D76-2549-8E45-1D0A286F2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03048-1050-DF47-B24A-80A1B64A3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77C2D-B929-8844-8DF0-2FB7AA50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0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3DBC5-D1A9-164F-9092-E8B73E5E6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5DA6C2-0DC2-404C-BFB7-D9B162790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FC75B-CAF7-3B4B-ADB3-C36BBFDAB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15D32-2AD6-3346-9605-F7B4FAEE0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97FD4-1F32-DA42-A15B-5212520B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14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F2B4F-CC32-4B42-B500-48E5B92AD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B5276-B05F-8F41-BAC2-8E65622A8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63A2C7-572E-9741-94D8-05F576A52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13DBF-A227-964C-BBCE-417964DD4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B5F3A-75FA-5642-AAB6-7F5DA55EB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59598-3E9E-2242-B26F-90BB54516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140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858DA-40B7-D845-90FF-A0216F1DC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9EB60-11CA-3540-A4FB-439353ADC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F42CA-0E88-3B4F-8459-93E853B42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8F543A-D469-4C45-B1B7-39487007ED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FA1AE-C205-F841-8EB6-71F38DC9FB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BFAAC4-4561-9644-B496-9AC7AEDA5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87EB7B-C109-2B43-B2EE-9F18D6341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3DCF94-9B09-C948-8DD5-7E1517D2D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47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201E0-EF68-ED41-A146-7A67D7098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E245BE-19AC-D94D-8D73-D91DA3F80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B4D15B-511E-0E45-B9BD-7FC92AA76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1BF97-BCD8-BA40-8140-060B76B0D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21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20222F-882B-F141-8415-EFA94859A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EC4CAD-4149-4D4A-85B2-747184F0A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F31558-4068-2F48-ABA1-21BAFFCE3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25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8E211-25AB-2346-A1B4-BC251C534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4A1AF-68DA-9A44-8F87-49ADFA8E5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25A37D-5BAB-4B41-A3F7-3594A63C16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2F64B-0883-314E-9201-29D799D4F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62DD8F-5335-2F46-AB99-BB89D4D42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C98188-B82E-8244-8FF6-52D69325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24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099C3-74BC-E342-BDA6-5F023626D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2273F-49BA-5240-83A2-330C7F4AF2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A71631-B3B0-4A4D-8A2F-D26141D85D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B4757-F94A-3146-B987-B9696F37A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85D3E-2F71-2341-BD0D-987937E16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777CD-507B-D042-B011-05C2E1E75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90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4BB08D-D188-D244-9D05-8133CBCE4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4A907-4F5C-9944-89A8-64676F639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CD36C-2F96-FF45-9310-3428EEA069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AA7EC-E689-8D4C-9A1B-A16C983B62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3118E-E57D-E640-B6EE-0DCC146EE8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23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5A289B-3D89-FF44-8000-670AEB7682E6}"/>
              </a:ext>
            </a:extLst>
          </p:cNvPr>
          <p:cNvSpPr/>
          <p:nvPr/>
        </p:nvSpPr>
        <p:spPr>
          <a:xfrm>
            <a:off x="3034431" y="22208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</a:t>
            </a:r>
          </a:p>
          <a:p>
            <a:pPr algn="ctr"/>
            <a:r>
              <a:rPr lang="en-US" dirty="0"/>
              <a:t>(+add)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91D099-273A-7144-8C7D-EE5BD4DCD411}"/>
              </a:ext>
            </a:extLst>
          </p:cNvPr>
          <p:cNvSpPr/>
          <p:nvPr/>
        </p:nvSpPr>
        <p:spPr>
          <a:xfrm>
            <a:off x="6959091" y="22208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A10FE4-4D94-254B-A113-DFFA39C01B87}"/>
              </a:ext>
            </a:extLst>
          </p:cNvPr>
          <p:cNvSpPr/>
          <p:nvPr/>
        </p:nvSpPr>
        <p:spPr>
          <a:xfrm>
            <a:off x="4783533" y="2359746"/>
            <a:ext cx="1655180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79988D-B0F2-364D-A033-0FF4CE333741}"/>
              </a:ext>
            </a:extLst>
          </p:cNvPr>
          <p:cNvSpPr/>
          <p:nvPr/>
        </p:nvSpPr>
        <p:spPr>
          <a:xfrm>
            <a:off x="10425949" y="222224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D9B9BF-4C4B-3B43-95FD-569B23D334EC}"/>
              </a:ext>
            </a:extLst>
          </p:cNvPr>
          <p:cNvSpPr/>
          <p:nvPr/>
        </p:nvSpPr>
        <p:spPr>
          <a:xfrm>
            <a:off x="8701804" y="222224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2CF11-93FD-8943-8AD2-9D42638C5183}"/>
              </a:ext>
            </a:extLst>
          </p:cNvPr>
          <p:cNvSpPr/>
          <p:nvPr/>
        </p:nvSpPr>
        <p:spPr>
          <a:xfrm>
            <a:off x="3034430" y="394475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D072CED-2BAD-9947-A39A-F18B7431DA39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4263155" y="2816946"/>
            <a:ext cx="5203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A514801-C42F-9547-8DEE-9EA946FCEA0F}"/>
              </a:ext>
            </a:extLst>
          </p:cNvPr>
          <p:cNvCxnSpPr>
            <a:stCxn id="8" idx="3"/>
            <a:endCxn id="7" idx="1"/>
          </p:cNvCxnSpPr>
          <p:nvPr/>
        </p:nvCxnSpPr>
        <p:spPr>
          <a:xfrm>
            <a:off x="6438713" y="2816946"/>
            <a:ext cx="5203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28BD2EB-CE3E-5542-89AB-A7CD89ED1253}"/>
              </a:ext>
            </a:extLst>
          </p:cNvPr>
          <p:cNvCxnSpPr/>
          <p:nvPr/>
        </p:nvCxnSpPr>
        <p:spPr>
          <a:xfrm>
            <a:off x="8181426" y="2479833"/>
            <a:ext cx="2601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936E9D7-CD47-0948-9A18-23C17FA0EC3E}"/>
              </a:ext>
            </a:extLst>
          </p:cNvPr>
          <p:cNvCxnSpPr>
            <a:cxnSpLocks/>
          </p:cNvCxnSpPr>
          <p:nvPr/>
        </p:nvCxnSpPr>
        <p:spPr>
          <a:xfrm flipV="1">
            <a:off x="8441615" y="1959697"/>
            <a:ext cx="0" cy="520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838B340-31F4-5547-8BF4-4043EE89006D}"/>
              </a:ext>
            </a:extLst>
          </p:cNvPr>
          <p:cNvCxnSpPr>
            <a:cxnSpLocks/>
          </p:cNvCxnSpPr>
          <p:nvPr/>
        </p:nvCxnSpPr>
        <p:spPr>
          <a:xfrm flipH="1">
            <a:off x="5611124" y="1937271"/>
            <a:ext cx="28304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39BC3BF-0E35-E341-B7DB-F5ACCA3AE44C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5611123" y="1937271"/>
            <a:ext cx="1" cy="4224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53D129A-0ED8-8247-9F26-694D4171857B}"/>
              </a:ext>
            </a:extLst>
          </p:cNvPr>
          <p:cNvSpPr/>
          <p:nvPr/>
        </p:nvSpPr>
        <p:spPr>
          <a:xfrm>
            <a:off x="4934002" y="1107017"/>
            <a:ext cx="1203767" cy="566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13BF154-C635-D047-8827-4CC57F775961}"/>
              </a:ext>
            </a:extLst>
          </p:cNvPr>
          <p:cNvCxnSpPr/>
          <p:nvPr/>
        </p:nvCxnSpPr>
        <p:spPr>
          <a:xfrm flipV="1">
            <a:off x="8441615" y="1396568"/>
            <a:ext cx="0" cy="5392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8E17EDC-D174-764B-99CF-4FB45B0EB235}"/>
              </a:ext>
            </a:extLst>
          </p:cNvPr>
          <p:cNvCxnSpPr>
            <a:cxnSpLocks/>
          </p:cNvCxnSpPr>
          <p:nvPr/>
        </p:nvCxnSpPr>
        <p:spPr>
          <a:xfrm flipH="1">
            <a:off x="6149344" y="1384809"/>
            <a:ext cx="23038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24A5E8E-6A8E-EE45-ADAA-3F1EDBFD99C0}"/>
              </a:ext>
            </a:extLst>
          </p:cNvPr>
          <p:cNvCxnSpPr/>
          <p:nvPr/>
        </p:nvCxnSpPr>
        <p:spPr>
          <a:xfrm>
            <a:off x="5100270" y="1673762"/>
            <a:ext cx="0" cy="6859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E10E528-6F5C-BA4B-9972-3F96835787B9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8162858" y="2816947"/>
            <a:ext cx="538946" cy="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F2D370B-AA31-AA4D-928B-8A3814C396B3}"/>
              </a:ext>
            </a:extLst>
          </p:cNvPr>
          <p:cNvCxnSpPr>
            <a:stCxn id="13" idx="3"/>
            <a:endCxn id="9" idx="1"/>
          </p:cNvCxnSpPr>
          <p:nvPr/>
        </p:nvCxnSpPr>
        <p:spPr>
          <a:xfrm>
            <a:off x="9905571" y="2818340"/>
            <a:ext cx="5203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E799419-D6BE-0C49-A5C5-37601DCC6CA7}"/>
              </a:ext>
            </a:extLst>
          </p:cNvPr>
          <p:cNvCxnSpPr/>
          <p:nvPr/>
        </p:nvCxnSpPr>
        <p:spPr>
          <a:xfrm>
            <a:off x="8441615" y="2816946"/>
            <a:ext cx="0" cy="9549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FCE3A7E-8B87-6F44-AB8E-25EB5549F948}"/>
              </a:ext>
            </a:extLst>
          </p:cNvPr>
          <p:cNvCxnSpPr/>
          <p:nvPr/>
        </p:nvCxnSpPr>
        <p:spPr>
          <a:xfrm>
            <a:off x="8441615" y="3771910"/>
            <a:ext cx="17687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99B650C-41D1-A848-A990-877FD7703263}"/>
              </a:ext>
            </a:extLst>
          </p:cNvPr>
          <p:cNvCxnSpPr/>
          <p:nvPr/>
        </p:nvCxnSpPr>
        <p:spPr>
          <a:xfrm flipV="1">
            <a:off x="10210372" y="2816946"/>
            <a:ext cx="0" cy="954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101DBB0-0839-EE4D-8EEA-A9A63041984A}"/>
              </a:ext>
            </a:extLst>
          </p:cNvPr>
          <p:cNvCxnSpPr>
            <a:stCxn id="14" idx="3"/>
          </p:cNvCxnSpPr>
          <p:nvPr/>
        </p:nvCxnSpPr>
        <p:spPr>
          <a:xfrm flipV="1">
            <a:off x="4238197" y="4540852"/>
            <a:ext cx="137292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3380564-A4A1-7243-801B-A635735FC6AD}"/>
              </a:ext>
            </a:extLst>
          </p:cNvPr>
          <p:cNvCxnSpPr>
            <a:endCxn id="8" idx="2"/>
          </p:cNvCxnSpPr>
          <p:nvPr/>
        </p:nvCxnSpPr>
        <p:spPr>
          <a:xfrm flipV="1">
            <a:off x="5611123" y="3274146"/>
            <a:ext cx="0" cy="1266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E2A74C0-6C34-BB4B-A78E-D1E44E74DEAF}"/>
              </a:ext>
            </a:extLst>
          </p:cNvPr>
          <p:cNvSpPr txBox="1"/>
          <p:nvPr/>
        </p:nvSpPr>
        <p:spPr>
          <a:xfrm>
            <a:off x="1170533" y="1622941"/>
            <a:ext cx="11302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Initial</a:t>
            </a:r>
          </a:p>
          <a:p>
            <a:pPr algn="ctr"/>
            <a:r>
              <a:rPr lang="en-US" dirty="0"/>
              <a:t>developer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916B6EC-E317-AA46-A3EF-1EE75C7CE19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5550" y="2269272"/>
            <a:ext cx="1700213" cy="113347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0EDD87FC-6FAE-2D45-9BB3-6A0A82509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32" y="4047142"/>
            <a:ext cx="2159000" cy="113030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4B88C85-040D-324A-BED4-57A7D0E91C31}"/>
              </a:ext>
            </a:extLst>
          </p:cNvPr>
          <p:cNvSpPr txBox="1"/>
          <p:nvPr/>
        </p:nvSpPr>
        <p:spPr>
          <a:xfrm>
            <a:off x="807737" y="3677810"/>
            <a:ext cx="181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Collaborators</a:t>
            </a:r>
          </a:p>
        </p:txBody>
      </p:sp>
    </p:spTree>
    <p:extLst>
      <p:ext uri="{BB962C8B-B14F-4D97-AF65-F5344CB8AC3E}">
        <p14:creationId xmlns:p14="http://schemas.microsoft.com/office/powerpoint/2010/main" val="2512734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A53B75-30A5-B54D-9750-A376514ECBBB}"/>
              </a:ext>
            </a:extLst>
          </p:cNvPr>
          <p:cNvSpPr/>
          <p:nvPr/>
        </p:nvSpPr>
        <p:spPr>
          <a:xfrm>
            <a:off x="4363655" y="2777924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F091F5E-B555-3B4C-BD26-1B725DAAC825}"/>
              </a:ext>
            </a:extLst>
          </p:cNvPr>
          <p:cNvSpPr/>
          <p:nvPr/>
        </p:nvSpPr>
        <p:spPr>
          <a:xfrm>
            <a:off x="6096000" y="2777924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  <a:p>
            <a:pPr algn="ctr"/>
            <a:r>
              <a:rPr lang="en-US" dirty="0"/>
              <a:t>results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8993DDB-2766-DD47-A691-F77100A55D30}"/>
              </a:ext>
            </a:extLst>
          </p:cNvPr>
          <p:cNvSpPr/>
          <p:nvPr/>
        </p:nvSpPr>
        <p:spPr>
          <a:xfrm>
            <a:off x="7828345" y="2777924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9FFEF88-F9E7-2D44-B0A4-75BAAD9AE481}"/>
              </a:ext>
            </a:extLst>
          </p:cNvPr>
          <p:cNvSpPr/>
          <p:nvPr/>
        </p:nvSpPr>
        <p:spPr>
          <a:xfrm>
            <a:off x="6148085" y="1471914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B0669E-87AA-B246-ADB1-F419B3897F68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741042" y="3235124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ACFC79-156B-7D45-8BDB-EB1AD5830B8E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7473387" y="3235124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1A6DC5E-2357-9347-955B-3E01F6A0D7F9}"/>
              </a:ext>
            </a:extLst>
          </p:cNvPr>
          <p:cNvCxnSpPr>
            <a:stCxn id="6" idx="3"/>
          </p:cNvCxnSpPr>
          <p:nvPr/>
        </p:nvCxnSpPr>
        <p:spPr>
          <a:xfrm>
            <a:off x="9101560" y="3235124"/>
            <a:ext cx="644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4F8E1D-5B3E-D14E-982D-211BDBDA7A35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3854370" y="3235124"/>
            <a:ext cx="509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6C63C5C-10DD-754B-B58F-4C9358E3D9B3}"/>
              </a:ext>
            </a:extLst>
          </p:cNvPr>
          <p:cNvCxnSpPr/>
          <p:nvPr/>
        </p:nvCxnSpPr>
        <p:spPr>
          <a:xfrm flipV="1">
            <a:off x="7639291" y="1929114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A1E4220-1F1D-3340-8131-3A16E7D4AAA4}"/>
              </a:ext>
            </a:extLst>
          </p:cNvPr>
          <p:cNvCxnSpPr>
            <a:endCxn id="7" idx="3"/>
          </p:cNvCxnSpPr>
          <p:nvPr/>
        </p:nvCxnSpPr>
        <p:spPr>
          <a:xfrm flipH="1">
            <a:off x="7421300" y="1929114"/>
            <a:ext cx="2295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4E263D4-5DDB-3244-B896-7E33144E9148}"/>
              </a:ext>
            </a:extLst>
          </p:cNvPr>
          <p:cNvCxnSpPr>
            <a:stCxn id="7" idx="1"/>
          </p:cNvCxnSpPr>
          <p:nvPr/>
        </p:nvCxnSpPr>
        <p:spPr>
          <a:xfrm flipH="1">
            <a:off x="5052348" y="1929114"/>
            <a:ext cx="1095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080EA4A-9E67-FD42-B276-31B3A7C99A5E}"/>
              </a:ext>
            </a:extLst>
          </p:cNvPr>
          <p:cNvCxnSpPr>
            <a:endCxn id="4" idx="0"/>
          </p:cNvCxnSpPr>
          <p:nvPr/>
        </p:nvCxnSpPr>
        <p:spPr>
          <a:xfrm>
            <a:off x="5052348" y="1929114"/>
            <a:ext cx="1" cy="848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B6CAF7D-09A5-3240-B7CA-970B2BD6046A}"/>
              </a:ext>
            </a:extLst>
          </p:cNvPr>
          <p:cNvCxnSpPr/>
          <p:nvPr/>
        </p:nvCxnSpPr>
        <p:spPr>
          <a:xfrm flipV="1">
            <a:off x="9317620" y="1929114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3ADF84E-7350-2243-8FCB-2BDACC400FB1}"/>
              </a:ext>
            </a:extLst>
          </p:cNvPr>
          <p:cNvCxnSpPr/>
          <p:nvPr/>
        </p:nvCxnSpPr>
        <p:spPr>
          <a:xfrm flipH="1">
            <a:off x="7650866" y="1929114"/>
            <a:ext cx="1666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377B1B0-1A8C-4B4A-A10F-FB4741085552}"/>
              </a:ext>
            </a:extLst>
          </p:cNvPr>
          <p:cNvSpPr txBox="1"/>
          <p:nvPr/>
        </p:nvSpPr>
        <p:spPr>
          <a:xfrm>
            <a:off x="5741042" y="4356467"/>
            <a:ext cx="219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Experiment workflow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B7C127B-74E9-2543-A4F3-DDE1C4B3E556}"/>
              </a:ext>
            </a:extLst>
          </p:cNvPr>
          <p:cNvCxnSpPr>
            <a:stCxn id="6" idx="2"/>
          </p:cNvCxnSpPr>
          <p:nvPr/>
        </p:nvCxnSpPr>
        <p:spPr>
          <a:xfrm flipH="1">
            <a:off x="8464952" y="3692324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F3D11C-FFE3-8F42-967F-987A4CC69CED}"/>
              </a:ext>
            </a:extLst>
          </p:cNvPr>
          <p:cNvCxnSpPr/>
          <p:nvPr/>
        </p:nvCxnSpPr>
        <p:spPr>
          <a:xfrm flipH="1">
            <a:off x="6838298" y="3692324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FF85F3E-B928-6E48-B19D-790B01ADA0D2}"/>
              </a:ext>
            </a:extLst>
          </p:cNvPr>
          <p:cNvCxnSpPr/>
          <p:nvPr/>
        </p:nvCxnSpPr>
        <p:spPr>
          <a:xfrm flipH="1">
            <a:off x="5052348" y="4083933"/>
            <a:ext cx="3431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18E3DDA-4A6B-1E40-B506-4CACAD6111FC}"/>
              </a:ext>
            </a:extLst>
          </p:cNvPr>
          <p:cNvCxnSpPr>
            <a:endCxn id="4" idx="2"/>
          </p:cNvCxnSpPr>
          <p:nvPr/>
        </p:nvCxnSpPr>
        <p:spPr>
          <a:xfrm flipV="1">
            <a:off x="5052348" y="3692324"/>
            <a:ext cx="1" cy="391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928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4F6C6B-1F8C-054F-85E9-1BE4A358BCC1}"/>
              </a:ext>
            </a:extLst>
          </p:cNvPr>
          <p:cNvSpPr/>
          <p:nvPr/>
        </p:nvSpPr>
        <p:spPr>
          <a:xfrm>
            <a:off x="3451119" y="1010394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publish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12303-D116-BB46-98C0-93C6D984F9D8}"/>
              </a:ext>
            </a:extLst>
          </p:cNvPr>
          <p:cNvSpPr/>
          <p:nvPr/>
        </p:nvSpPr>
        <p:spPr>
          <a:xfrm>
            <a:off x="4053002" y="4875822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E74B8F-90DA-B544-8C65-C5DC60D8BAD7}"/>
              </a:ext>
            </a:extLst>
          </p:cNvPr>
          <p:cNvGrpSpPr/>
          <p:nvPr/>
        </p:nvGrpSpPr>
        <p:grpSpPr>
          <a:xfrm>
            <a:off x="885550" y="394205"/>
            <a:ext cx="1700213" cy="1779806"/>
            <a:chOff x="885550" y="422781"/>
            <a:chExt cx="1700213" cy="177980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AC0F5F-F480-8F41-9BB5-15B790A7494D}"/>
                </a:ext>
              </a:extLst>
            </p:cNvPr>
            <p:cNvSpPr txBox="1"/>
            <p:nvPr/>
          </p:nvSpPr>
          <p:spPr>
            <a:xfrm>
              <a:off x="1006130" y="422781"/>
              <a:ext cx="14590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Initial</a:t>
              </a:r>
            </a:p>
            <a:p>
              <a:pPr algn="ctr"/>
              <a:r>
                <a:rPr lang="en-US" dirty="0"/>
                <a:t>Data Scientist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4F79055-24C6-674A-8953-7B6567485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85550" y="1069112"/>
              <a:ext cx="1700213" cy="1133475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57267D-3D56-9547-A9CD-ABA772E43E1E}"/>
              </a:ext>
            </a:extLst>
          </p:cNvPr>
          <p:cNvGrpSpPr/>
          <p:nvPr/>
        </p:nvGrpSpPr>
        <p:grpSpPr>
          <a:xfrm>
            <a:off x="621632" y="4537111"/>
            <a:ext cx="2159000" cy="1499632"/>
            <a:chOff x="621632" y="4506490"/>
            <a:chExt cx="2159000" cy="149963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14FFB6-87DD-8243-B096-C7C1F8676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632" y="4875822"/>
              <a:ext cx="2159000" cy="11303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F20E10-167A-3545-91BE-9502EBEE26DA}"/>
                </a:ext>
              </a:extLst>
            </p:cNvPr>
            <p:cNvSpPr txBox="1"/>
            <p:nvPr/>
          </p:nvSpPr>
          <p:spPr>
            <a:xfrm>
              <a:off x="807737" y="4506490"/>
              <a:ext cx="1812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Collaborators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FD51FED-C6D3-9E4F-836A-FF0273703A11}"/>
              </a:ext>
            </a:extLst>
          </p:cNvPr>
          <p:cNvGrpSpPr/>
          <p:nvPr/>
        </p:nvGrpSpPr>
        <p:grpSpPr>
          <a:xfrm>
            <a:off x="621632" y="2509117"/>
            <a:ext cx="2717994" cy="1656261"/>
            <a:chOff x="621632" y="2509117"/>
            <a:chExt cx="2717994" cy="165626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851BB31-EA10-234E-BBE7-2D73469EDFA4}"/>
                </a:ext>
              </a:extLst>
            </p:cNvPr>
            <p:cNvGrpSpPr/>
            <p:nvPr/>
          </p:nvGrpSpPr>
          <p:grpSpPr>
            <a:xfrm>
              <a:off x="621632" y="2820941"/>
              <a:ext cx="2717994" cy="1344437"/>
              <a:chOff x="6511731" y="3428998"/>
              <a:chExt cx="2717994" cy="1344437"/>
            </a:xfrm>
          </p:grpSpPr>
          <p:sp>
            <p:nvSpPr>
              <p:cNvPr id="19" name="Can 18">
                <a:extLst>
                  <a:ext uri="{FF2B5EF4-FFF2-40B4-BE49-F238E27FC236}">
                    <a16:creationId xmlns:a16="http://schemas.microsoft.com/office/drawing/2014/main" id="{6DCF4E94-7E2B-194B-A92E-164B02F8425E}"/>
                  </a:ext>
                </a:extLst>
              </p:cNvPr>
              <p:cNvSpPr/>
              <p:nvPr/>
            </p:nvSpPr>
            <p:spPr>
              <a:xfrm>
                <a:off x="6511731" y="3428998"/>
                <a:ext cx="2717994" cy="1344437"/>
              </a:xfrm>
              <a:prstGeom prst="can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B62C237-0332-DD40-AE73-41A521319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82512" y="4273305"/>
                <a:ext cx="952747" cy="420684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9D43097E-31DC-7F46-94EE-29A95FD07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8885" y="3827618"/>
                <a:ext cx="1165859" cy="436383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DAD3451-8D23-C44D-B95C-11C0BECB9A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41113" y="4321240"/>
                <a:ext cx="1219066" cy="308830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9ED0F3D-552C-484E-9D8C-BCC73865958A}"/>
                </a:ext>
              </a:extLst>
            </p:cNvPr>
            <p:cNvSpPr txBox="1"/>
            <p:nvPr/>
          </p:nvSpPr>
          <p:spPr>
            <a:xfrm>
              <a:off x="1080497" y="2509117"/>
              <a:ext cx="195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Git Hosting Service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F78A215-B282-2E40-BA78-B7AC1DA38DEE}"/>
              </a:ext>
            </a:extLst>
          </p:cNvPr>
          <p:cNvSpPr/>
          <p:nvPr/>
        </p:nvSpPr>
        <p:spPr>
          <a:xfrm>
            <a:off x="6935230" y="487312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15815C-553B-C049-B604-ED2704F75DAF}"/>
              </a:ext>
            </a:extLst>
          </p:cNvPr>
          <p:cNvSpPr/>
          <p:nvPr/>
        </p:nvSpPr>
        <p:spPr>
          <a:xfrm>
            <a:off x="7528366" y="1010394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71690C-4F42-7E44-AE45-FB943F622937}"/>
              </a:ext>
            </a:extLst>
          </p:cNvPr>
          <p:cNvSpPr/>
          <p:nvPr/>
        </p:nvSpPr>
        <p:spPr>
          <a:xfrm>
            <a:off x="5494116" y="4873126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1C3D704-5A46-DC4A-99AD-680DA22CC36B}"/>
              </a:ext>
            </a:extLst>
          </p:cNvPr>
          <p:cNvSpPr/>
          <p:nvPr/>
        </p:nvSpPr>
        <p:spPr>
          <a:xfrm>
            <a:off x="10410592" y="101039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B66C4F4-BDE8-F142-8EE4-B60B783E91AF}"/>
              </a:ext>
            </a:extLst>
          </p:cNvPr>
          <p:cNvSpPr/>
          <p:nvPr/>
        </p:nvSpPr>
        <p:spPr>
          <a:xfrm>
            <a:off x="8969479" y="1012785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ADF8123-8122-0B43-9AE7-C65C39E2F03A}"/>
              </a:ext>
            </a:extLst>
          </p:cNvPr>
          <p:cNvCxnSpPr>
            <a:stCxn id="9" idx="2"/>
          </p:cNvCxnSpPr>
          <p:nvPr/>
        </p:nvCxnSpPr>
        <p:spPr>
          <a:xfrm flipH="1">
            <a:off x="4053002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211F989-AAE0-9A45-8D96-158B0E3B60DB}"/>
              </a:ext>
            </a:extLst>
          </p:cNvPr>
          <p:cNvCxnSpPr>
            <a:endCxn id="10" idx="0"/>
          </p:cNvCxnSpPr>
          <p:nvPr/>
        </p:nvCxnSpPr>
        <p:spPr>
          <a:xfrm flipH="1">
            <a:off x="4654886" y="3556393"/>
            <a:ext cx="0" cy="1319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77626C8-B813-AE46-96D9-178545D06CAA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>
            <a:off x="2780632" y="5471593"/>
            <a:ext cx="1272370" cy="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0537BA3-5267-C848-A914-2F0F6AD1DEB8}"/>
              </a:ext>
            </a:extLst>
          </p:cNvPr>
          <p:cNvCxnSpPr>
            <a:stCxn id="12" idx="3"/>
            <a:endCxn id="9" idx="1"/>
          </p:cNvCxnSpPr>
          <p:nvPr/>
        </p:nvCxnSpPr>
        <p:spPr>
          <a:xfrm flipV="1">
            <a:off x="2585763" y="1606491"/>
            <a:ext cx="865356" cy="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BBBCE7B-A319-434F-A7DB-A3914BCA9C30}"/>
              </a:ext>
            </a:extLst>
          </p:cNvPr>
          <p:cNvCxnSpPr>
            <a:stCxn id="9" idx="3"/>
            <a:endCxn id="32" idx="1"/>
          </p:cNvCxnSpPr>
          <p:nvPr/>
        </p:nvCxnSpPr>
        <p:spPr>
          <a:xfrm>
            <a:off x="4654886" y="1606491"/>
            <a:ext cx="2873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FE376EC-CAF3-2A4F-8CFF-6350EA86F2DE}"/>
              </a:ext>
            </a:extLst>
          </p:cNvPr>
          <p:cNvCxnSpPr>
            <a:stCxn id="32" idx="3"/>
            <a:endCxn id="37" idx="1"/>
          </p:cNvCxnSpPr>
          <p:nvPr/>
        </p:nvCxnSpPr>
        <p:spPr>
          <a:xfrm>
            <a:off x="8732133" y="1606491"/>
            <a:ext cx="237346" cy="23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C413185-4B39-F641-91D3-124374F022D3}"/>
              </a:ext>
            </a:extLst>
          </p:cNvPr>
          <p:cNvCxnSpPr>
            <a:stCxn id="37" idx="3"/>
            <a:endCxn id="36" idx="1"/>
          </p:cNvCxnSpPr>
          <p:nvPr/>
        </p:nvCxnSpPr>
        <p:spPr>
          <a:xfrm flipV="1">
            <a:off x="10173246" y="1606490"/>
            <a:ext cx="237346" cy="2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DFB7BCF-0B43-9D4A-9802-CE8BA33CF59B}"/>
              </a:ext>
            </a:extLst>
          </p:cNvPr>
          <p:cNvCxnSpPr>
            <a:stCxn id="10" idx="3"/>
            <a:endCxn id="34" idx="1"/>
          </p:cNvCxnSpPr>
          <p:nvPr/>
        </p:nvCxnSpPr>
        <p:spPr>
          <a:xfrm flipV="1">
            <a:off x="5256769" y="5469223"/>
            <a:ext cx="237347" cy="2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FAD3BC8-F15D-CE45-8887-937F385B49E6}"/>
              </a:ext>
            </a:extLst>
          </p:cNvPr>
          <p:cNvCxnSpPr>
            <a:stCxn id="34" idx="3"/>
            <a:endCxn id="31" idx="1"/>
          </p:cNvCxnSpPr>
          <p:nvPr/>
        </p:nvCxnSpPr>
        <p:spPr>
          <a:xfrm>
            <a:off x="6697883" y="5469223"/>
            <a:ext cx="237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5F0C0D8-6AE1-374F-A9C0-2065C4B4E76C}"/>
              </a:ext>
            </a:extLst>
          </p:cNvPr>
          <p:cNvCxnSpPr>
            <a:stCxn id="31" idx="0"/>
          </p:cNvCxnSpPr>
          <p:nvPr/>
        </p:nvCxnSpPr>
        <p:spPr>
          <a:xfrm flipH="1" flipV="1">
            <a:off x="7537113" y="3556393"/>
            <a:ext cx="1" cy="1316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C418AB8-0CAE-DA48-9141-D03701464943}"/>
              </a:ext>
            </a:extLst>
          </p:cNvPr>
          <p:cNvCxnSpPr>
            <a:endCxn id="32" idx="2"/>
          </p:cNvCxnSpPr>
          <p:nvPr/>
        </p:nvCxnSpPr>
        <p:spPr>
          <a:xfrm flipV="1">
            <a:off x="8130249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88FFC75-B134-C846-900C-8FA634B7CE77}"/>
              </a:ext>
            </a:extLst>
          </p:cNvPr>
          <p:cNvCxnSpPr>
            <a:stCxn id="36" idx="2"/>
          </p:cNvCxnSpPr>
          <p:nvPr/>
        </p:nvCxnSpPr>
        <p:spPr>
          <a:xfrm flipH="1">
            <a:off x="11012475" y="2202586"/>
            <a:ext cx="1" cy="1226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ight Arrow 61">
            <a:extLst>
              <a:ext uri="{FF2B5EF4-FFF2-40B4-BE49-F238E27FC236}">
                <a16:creationId xmlns:a16="http://schemas.microsoft.com/office/drawing/2014/main" id="{567724CA-D153-C344-A60D-55EC5373BC38}"/>
              </a:ext>
            </a:extLst>
          </p:cNvPr>
          <p:cNvSpPr/>
          <p:nvPr/>
        </p:nvSpPr>
        <p:spPr>
          <a:xfrm>
            <a:off x="3351102" y="3386136"/>
            <a:ext cx="8707537" cy="25788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C5F026A3-08BA-364E-A4B5-428FBF52B9D3}"/>
              </a:ext>
            </a:extLst>
          </p:cNvPr>
          <p:cNvCxnSpPr>
            <a:stCxn id="36" idx="3"/>
          </p:cNvCxnSpPr>
          <p:nvPr/>
        </p:nvCxnSpPr>
        <p:spPr>
          <a:xfrm>
            <a:off x="11614359" y="1606490"/>
            <a:ext cx="3299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A42B86C-A9C2-094B-96B0-D10EF37672B5}"/>
              </a:ext>
            </a:extLst>
          </p:cNvPr>
          <p:cNvCxnSpPr>
            <a:stCxn id="31" idx="3"/>
          </p:cNvCxnSpPr>
          <p:nvPr/>
        </p:nvCxnSpPr>
        <p:spPr>
          <a:xfrm>
            <a:off x="8138997" y="5469223"/>
            <a:ext cx="36910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885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B12303-D116-BB46-98C0-93C6D984F9D8}"/>
              </a:ext>
            </a:extLst>
          </p:cNvPr>
          <p:cNvSpPr/>
          <p:nvPr/>
        </p:nvSpPr>
        <p:spPr>
          <a:xfrm>
            <a:off x="4495918" y="4875822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E74B8F-90DA-B544-8C65-C5DC60D8BAD7}"/>
              </a:ext>
            </a:extLst>
          </p:cNvPr>
          <p:cNvGrpSpPr/>
          <p:nvPr/>
        </p:nvGrpSpPr>
        <p:grpSpPr>
          <a:xfrm>
            <a:off x="884588" y="422781"/>
            <a:ext cx="1700213" cy="1779806"/>
            <a:chOff x="885550" y="422781"/>
            <a:chExt cx="1700213" cy="177980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AC0F5F-F480-8F41-9BB5-15B790A7494D}"/>
                </a:ext>
              </a:extLst>
            </p:cNvPr>
            <p:cNvSpPr txBox="1"/>
            <p:nvPr/>
          </p:nvSpPr>
          <p:spPr>
            <a:xfrm>
              <a:off x="1006130" y="422781"/>
              <a:ext cx="14590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Initial</a:t>
              </a:r>
            </a:p>
            <a:p>
              <a:pPr algn="ctr"/>
              <a:r>
                <a:rPr lang="en-US" dirty="0"/>
                <a:t>Data Scientist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4F79055-24C6-674A-8953-7B6567485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85550" y="1069112"/>
              <a:ext cx="1700213" cy="1133475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57267D-3D56-9547-A9CD-ABA772E43E1E}"/>
              </a:ext>
            </a:extLst>
          </p:cNvPr>
          <p:cNvGrpSpPr/>
          <p:nvPr/>
        </p:nvGrpSpPr>
        <p:grpSpPr>
          <a:xfrm>
            <a:off x="621632" y="4537111"/>
            <a:ext cx="2159000" cy="1499632"/>
            <a:chOff x="621632" y="4506490"/>
            <a:chExt cx="2159000" cy="149963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14FFB6-87DD-8243-B096-C7C1F8676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632" y="4875822"/>
              <a:ext cx="2159000" cy="11303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F20E10-167A-3545-91BE-9502EBEE26DA}"/>
                </a:ext>
              </a:extLst>
            </p:cNvPr>
            <p:cNvSpPr txBox="1"/>
            <p:nvPr/>
          </p:nvSpPr>
          <p:spPr>
            <a:xfrm>
              <a:off x="807737" y="4506490"/>
              <a:ext cx="1812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Collaborators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FD51FED-C6D3-9E4F-836A-FF0273703A11}"/>
              </a:ext>
            </a:extLst>
          </p:cNvPr>
          <p:cNvGrpSpPr/>
          <p:nvPr/>
        </p:nvGrpSpPr>
        <p:grpSpPr>
          <a:xfrm>
            <a:off x="621632" y="2509117"/>
            <a:ext cx="2717994" cy="1656261"/>
            <a:chOff x="621632" y="2509117"/>
            <a:chExt cx="2717994" cy="165626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851BB31-EA10-234E-BBE7-2D73469EDFA4}"/>
                </a:ext>
              </a:extLst>
            </p:cNvPr>
            <p:cNvGrpSpPr/>
            <p:nvPr/>
          </p:nvGrpSpPr>
          <p:grpSpPr>
            <a:xfrm>
              <a:off x="621632" y="2820941"/>
              <a:ext cx="2717994" cy="1344437"/>
              <a:chOff x="6511731" y="3428998"/>
              <a:chExt cx="2717994" cy="1344437"/>
            </a:xfrm>
          </p:grpSpPr>
          <p:sp>
            <p:nvSpPr>
              <p:cNvPr id="19" name="Can 18">
                <a:extLst>
                  <a:ext uri="{FF2B5EF4-FFF2-40B4-BE49-F238E27FC236}">
                    <a16:creationId xmlns:a16="http://schemas.microsoft.com/office/drawing/2014/main" id="{6DCF4E94-7E2B-194B-A92E-164B02F8425E}"/>
                  </a:ext>
                </a:extLst>
              </p:cNvPr>
              <p:cNvSpPr/>
              <p:nvPr/>
            </p:nvSpPr>
            <p:spPr>
              <a:xfrm>
                <a:off x="6511731" y="3428998"/>
                <a:ext cx="2717994" cy="1344437"/>
              </a:xfrm>
              <a:prstGeom prst="can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B62C237-0332-DD40-AE73-41A521319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82512" y="4273305"/>
                <a:ext cx="952747" cy="420684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9D43097E-31DC-7F46-94EE-29A95FD07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8885" y="3827618"/>
                <a:ext cx="1165859" cy="436383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DAD3451-8D23-C44D-B95C-11C0BECB9A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41113" y="4321240"/>
                <a:ext cx="1219066" cy="308830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9ED0F3D-552C-484E-9D8C-BCC73865958A}"/>
                </a:ext>
              </a:extLst>
            </p:cNvPr>
            <p:cNvSpPr txBox="1"/>
            <p:nvPr/>
          </p:nvSpPr>
          <p:spPr>
            <a:xfrm>
              <a:off x="1080497" y="2509117"/>
              <a:ext cx="195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Git Hosting Service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F78A215-B282-2E40-BA78-B7AC1DA38DEE}"/>
              </a:ext>
            </a:extLst>
          </p:cNvPr>
          <p:cNvSpPr/>
          <p:nvPr/>
        </p:nvSpPr>
        <p:spPr>
          <a:xfrm>
            <a:off x="7378146" y="487312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15815C-553B-C049-B604-ED2704F75DAF}"/>
              </a:ext>
            </a:extLst>
          </p:cNvPr>
          <p:cNvSpPr/>
          <p:nvPr/>
        </p:nvSpPr>
        <p:spPr>
          <a:xfrm>
            <a:off x="7163828" y="10017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71690C-4F42-7E44-AE45-FB943F622937}"/>
              </a:ext>
            </a:extLst>
          </p:cNvPr>
          <p:cNvSpPr/>
          <p:nvPr/>
        </p:nvSpPr>
        <p:spPr>
          <a:xfrm>
            <a:off x="5937032" y="4873126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1C3D704-5A46-DC4A-99AD-680DA22CC36B}"/>
              </a:ext>
            </a:extLst>
          </p:cNvPr>
          <p:cNvSpPr/>
          <p:nvPr/>
        </p:nvSpPr>
        <p:spPr>
          <a:xfrm>
            <a:off x="8597476" y="1012785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B66C4F4-BDE8-F142-8EE4-B60B783E91AF}"/>
              </a:ext>
            </a:extLst>
          </p:cNvPr>
          <p:cNvSpPr/>
          <p:nvPr/>
        </p:nvSpPr>
        <p:spPr>
          <a:xfrm>
            <a:off x="10031124" y="962137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ADF8123-8122-0B43-9AE7-C65C39E2F03A}"/>
              </a:ext>
            </a:extLst>
          </p:cNvPr>
          <p:cNvCxnSpPr>
            <a:cxnSpLocks/>
          </p:cNvCxnSpPr>
          <p:nvPr/>
        </p:nvCxnSpPr>
        <p:spPr>
          <a:xfrm flipH="1">
            <a:off x="4810248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211F989-AAE0-9A45-8D96-158B0E3B60DB}"/>
              </a:ext>
            </a:extLst>
          </p:cNvPr>
          <p:cNvCxnSpPr>
            <a:endCxn id="10" idx="0"/>
          </p:cNvCxnSpPr>
          <p:nvPr/>
        </p:nvCxnSpPr>
        <p:spPr>
          <a:xfrm flipH="1">
            <a:off x="5097802" y="3556393"/>
            <a:ext cx="0" cy="1319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77626C8-B813-AE46-96D9-178545D06CAA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>
            <a:off x="2780632" y="5471593"/>
            <a:ext cx="1715286" cy="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DFB7BCF-0B43-9D4A-9802-CE8BA33CF59B}"/>
              </a:ext>
            </a:extLst>
          </p:cNvPr>
          <p:cNvCxnSpPr>
            <a:stCxn id="10" idx="3"/>
            <a:endCxn id="34" idx="1"/>
          </p:cNvCxnSpPr>
          <p:nvPr/>
        </p:nvCxnSpPr>
        <p:spPr>
          <a:xfrm flipV="1">
            <a:off x="5699685" y="5469223"/>
            <a:ext cx="237347" cy="2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FAD3BC8-F15D-CE45-8887-937F385B49E6}"/>
              </a:ext>
            </a:extLst>
          </p:cNvPr>
          <p:cNvCxnSpPr>
            <a:stCxn id="34" idx="3"/>
            <a:endCxn id="31" idx="1"/>
          </p:cNvCxnSpPr>
          <p:nvPr/>
        </p:nvCxnSpPr>
        <p:spPr>
          <a:xfrm>
            <a:off x="7140799" y="5469223"/>
            <a:ext cx="237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5F0C0D8-6AE1-374F-A9C0-2065C4B4E76C}"/>
              </a:ext>
            </a:extLst>
          </p:cNvPr>
          <p:cNvCxnSpPr>
            <a:cxnSpLocks/>
          </p:cNvCxnSpPr>
          <p:nvPr/>
        </p:nvCxnSpPr>
        <p:spPr>
          <a:xfrm flipH="1" flipV="1">
            <a:off x="7773315" y="3600205"/>
            <a:ext cx="1" cy="1316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88FFC75-B134-C846-900C-8FA634B7CE77}"/>
              </a:ext>
            </a:extLst>
          </p:cNvPr>
          <p:cNvCxnSpPr>
            <a:stCxn id="36" idx="2"/>
          </p:cNvCxnSpPr>
          <p:nvPr/>
        </p:nvCxnSpPr>
        <p:spPr>
          <a:xfrm>
            <a:off x="9199360" y="2204978"/>
            <a:ext cx="0" cy="1224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ight Arrow 61">
            <a:extLst>
              <a:ext uri="{FF2B5EF4-FFF2-40B4-BE49-F238E27FC236}">
                <a16:creationId xmlns:a16="http://schemas.microsoft.com/office/drawing/2014/main" id="{567724CA-D153-C344-A60D-55EC5373BC38}"/>
              </a:ext>
            </a:extLst>
          </p:cNvPr>
          <p:cNvSpPr/>
          <p:nvPr/>
        </p:nvSpPr>
        <p:spPr>
          <a:xfrm>
            <a:off x="3351102" y="3386136"/>
            <a:ext cx="8707537" cy="25788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8D97C96-0A16-FD40-A77A-D00440342880}"/>
              </a:ext>
            </a:extLst>
          </p:cNvPr>
          <p:cNvSpPr/>
          <p:nvPr/>
        </p:nvSpPr>
        <p:spPr>
          <a:xfrm>
            <a:off x="4274137" y="1012785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3AACE18-BEB6-3A43-A2D9-AF80B70A92EE}"/>
              </a:ext>
            </a:extLst>
          </p:cNvPr>
          <p:cNvSpPr/>
          <p:nvPr/>
        </p:nvSpPr>
        <p:spPr>
          <a:xfrm>
            <a:off x="2833024" y="1012785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53A4221-64C7-E64F-B227-70F443E479F3}"/>
              </a:ext>
            </a:extLst>
          </p:cNvPr>
          <p:cNvCxnSpPr>
            <a:stCxn id="40" idx="3"/>
            <a:endCxn id="38" idx="1"/>
          </p:cNvCxnSpPr>
          <p:nvPr/>
        </p:nvCxnSpPr>
        <p:spPr>
          <a:xfrm>
            <a:off x="4036791" y="1608882"/>
            <a:ext cx="2373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04C9ECDE-B95B-B44D-8F96-A6DF1A8F542E}"/>
              </a:ext>
            </a:extLst>
          </p:cNvPr>
          <p:cNvSpPr/>
          <p:nvPr/>
        </p:nvSpPr>
        <p:spPr>
          <a:xfrm>
            <a:off x="5715250" y="1007268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113100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1A96FB9-72CC-ED48-8E17-02BFA21DAEAD}"/>
              </a:ext>
            </a:extLst>
          </p:cNvPr>
          <p:cNvSpPr/>
          <p:nvPr/>
        </p:nvSpPr>
        <p:spPr>
          <a:xfrm>
            <a:off x="2594657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9D571E0-3ACE-B048-A92C-4490C7150CCF}"/>
              </a:ext>
            </a:extLst>
          </p:cNvPr>
          <p:cNvSpPr/>
          <p:nvPr/>
        </p:nvSpPr>
        <p:spPr>
          <a:xfrm>
            <a:off x="4309640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</a:t>
            </a:r>
          </a:p>
          <a:p>
            <a:pPr algn="ctr"/>
            <a:r>
              <a:rPr lang="en-US" dirty="0"/>
              <a:t>(resource)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D93A6B-9DF1-8845-8E98-33F11F7319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676" y="2149454"/>
            <a:ext cx="1700213" cy="113347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E423142-FF96-1144-8FFF-5B5DAD530602}"/>
              </a:ext>
            </a:extLst>
          </p:cNvPr>
          <p:cNvSpPr/>
          <p:nvPr/>
        </p:nvSpPr>
        <p:spPr>
          <a:xfrm>
            <a:off x="6024623" y="2258992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F7DA40A-EF38-2C4D-862E-B722F5F75F4F}"/>
              </a:ext>
            </a:extLst>
          </p:cNvPr>
          <p:cNvSpPr/>
          <p:nvPr/>
        </p:nvSpPr>
        <p:spPr>
          <a:xfrm>
            <a:off x="7756968" y="2258992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  <a:p>
            <a:pPr algn="ctr"/>
            <a:r>
              <a:rPr lang="en-US" dirty="0"/>
              <a:t>results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CE85835-6DCD-064C-AA1C-C911B33B0BED}"/>
              </a:ext>
            </a:extLst>
          </p:cNvPr>
          <p:cNvSpPr/>
          <p:nvPr/>
        </p:nvSpPr>
        <p:spPr>
          <a:xfrm>
            <a:off x="9489313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340FDE0-A368-C049-B89A-39B8A4A8E22E}"/>
              </a:ext>
            </a:extLst>
          </p:cNvPr>
          <p:cNvSpPr/>
          <p:nvPr/>
        </p:nvSpPr>
        <p:spPr>
          <a:xfrm>
            <a:off x="7809053" y="95298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F9C34D4-10B7-8E40-AB79-4A5A51354FC0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7402010" y="2716192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528B03-D6B1-164E-A1F3-9E19B66C9051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9134355" y="2716192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FCF0A0F-588E-DF45-8D06-CCD36F9419E4}"/>
              </a:ext>
            </a:extLst>
          </p:cNvPr>
          <p:cNvCxnSpPr>
            <a:stCxn id="11" idx="3"/>
          </p:cNvCxnSpPr>
          <p:nvPr/>
        </p:nvCxnSpPr>
        <p:spPr>
          <a:xfrm>
            <a:off x="10762528" y="2716192"/>
            <a:ext cx="644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D46718-7688-544D-8DEA-708F4E506FC9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515338" y="2716192"/>
            <a:ext cx="509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7CAD88-6667-6342-ADA5-F71C0C05A078}"/>
              </a:ext>
            </a:extLst>
          </p:cNvPr>
          <p:cNvCxnSpPr/>
          <p:nvPr/>
        </p:nvCxnSpPr>
        <p:spPr>
          <a:xfrm flipV="1">
            <a:off x="9300259" y="1410182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1D041E0-AC9D-7C4B-A4C9-A2B235EB6892}"/>
              </a:ext>
            </a:extLst>
          </p:cNvPr>
          <p:cNvCxnSpPr>
            <a:endCxn id="12" idx="3"/>
          </p:cNvCxnSpPr>
          <p:nvPr/>
        </p:nvCxnSpPr>
        <p:spPr>
          <a:xfrm flipH="1">
            <a:off x="9082268" y="1410182"/>
            <a:ext cx="2295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2DBA9A-0FDA-3F43-A7C4-7DA3AC1C656D}"/>
              </a:ext>
            </a:extLst>
          </p:cNvPr>
          <p:cNvCxnSpPr>
            <a:stCxn id="12" idx="1"/>
          </p:cNvCxnSpPr>
          <p:nvPr/>
        </p:nvCxnSpPr>
        <p:spPr>
          <a:xfrm flipH="1">
            <a:off x="6713316" y="1410182"/>
            <a:ext cx="1095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3E13339-DE1C-604B-8E6B-42F82BD30F72}"/>
              </a:ext>
            </a:extLst>
          </p:cNvPr>
          <p:cNvCxnSpPr>
            <a:endCxn id="9" idx="0"/>
          </p:cNvCxnSpPr>
          <p:nvPr/>
        </p:nvCxnSpPr>
        <p:spPr>
          <a:xfrm>
            <a:off x="6713316" y="1410182"/>
            <a:ext cx="1" cy="848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ADBF74-D5F9-DA49-BE81-BE28172BDCFF}"/>
              </a:ext>
            </a:extLst>
          </p:cNvPr>
          <p:cNvCxnSpPr/>
          <p:nvPr/>
        </p:nvCxnSpPr>
        <p:spPr>
          <a:xfrm flipV="1">
            <a:off x="10978588" y="1410182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8C95CB-EB87-C84F-9C2A-950B043D99AC}"/>
              </a:ext>
            </a:extLst>
          </p:cNvPr>
          <p:cNvCxnSpPr/>
          <p:nvPr/>
        </p:nvCxnSpPr>
        <p:spPr>
          <a:xfrm flipH="1">
            <a:off x="9311834" y="1410182"/>
            <a:ext cx="1666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BCBBF14-3262-334E-BC25-B208AC45B494}"/>
              </a:ext>
            </a:extLst>
          </p:cNvPr>
          <p:cNvSpPr txBox="1"/>
          <p:nvPr/>
        </p:nvSpPr>
        <p:spPr>
          <a:xfrm>
            <a:off x="7402010" y="3837535"/>
            <a:ext cx="219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Experiment workflow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E9F76EB-1C1F-504F-9512-B30049ABBD6D}"/>
              </a:ext>
            </a:extLst>
          </p:cNvPr>
          <p:cNvCxnSpPr>
            <a:stCxn id="11" idx="2"/>
          </p:cNvCxnSpPr>
          <p:nvPr/>
        </p:nvCxnSpPr>
        <p:spPr>
          <a:xfrm flipH="1">
            <a:off x="10125920" y="3173392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2CDF0CE-6F96-A14D-940F-CEBDD541C42B}"/>
              </a:ext>
            </a:extLst>
          </p:cNvPr>
          <p:cNvCxnSpPr/>
          <p:nvPr/>
        </p:nvCxnSpPr>
        <p:spPr>
          <a:xfrm flipH="1">
            <a:off x="8499266" y="3173392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25B0F8-E509-9743-A67B-F30D3F83579F}"/>
              </a:ext>
            </a:extLst>
          </p:cNvPr>
          <p:cNvCxnSpPr/>
          <p:nvPr/>
        </p:nvCxnSpPr>
        <p:spPr>
          <a:xfrm flipH="1">
            <a:off x="6713316" y="3565001"/>
            <a:ext cx="3431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E54549A-E27A-A74E-8CA3-8B16E90BCDA3}"/>
              </a:ext>
            </a:extLst>
          </p:cNvPr>
          <p:cNvCxnSpPr>
            <a:endCxn id="9" idx="2"/>
          </p:cNvCxnSpPr>
          <p:nvPr/>
        </p:nvCxnSpPr>
        <p:spPr>
          <a:xfrm flipV="1">
            <a:off x="6713316" y="3173392"/>
            <a:ext cx="1" cy="391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F6FD4F7-D514-9941-9E07-94BC87EFD975}"/>
              </a:ext>
            </a:extLst>
          </p:cNvPr>
          <p:cNvCxnSpPr>
            <a:stCxn id="8" idx="3"/>
            <a:endCxn id="4" idx="1"/>
          </p:cNvCxnSpPr>
          <p:nvPr/>
        </p:nvCxnSpPr>
        <p:spPr>
          <a:xfrm>
            <a:off x="2152889" y="2716192"/>
            <a:ext cx="4417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7BB4BAE-67F5-AF43-9CE3-9DA27D6BBB9D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3867872" y="2716192"/>
            <a:ext cx="4417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CEA51E6C-A842-B743-A4B1-1EE36ACD2491}"/>
              </a:ext>
            </a:extLst>
          </p:cNvPr>
          <p:cNvSpPr/>
          <p:nvPr/>
        </p:nvSpPr>
        <p:spPr>
          <a:xfrm>
            <a:off x="5802172" y="629591"/>
            <a:ext cx="5405377" cy="3258801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38F1F3-5EF9-D54B-A9B9-92F4697037DF}"/>
              </a:ext>
            </a:extLst>
          </p:cNvPr>
          <p:cNvSpPr txBox="1"/>
          <p:nvPr/>
        </p:nvSpPr>
        <p:spPr>
          <a:xfrm>
            <a:off x="483886" y="1418423"/>
            <a:ext cx="1459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Initial</a:t>
            </a:r>
          </a:p>
          <a:p>
            <a:pPr algn="ctr"/>
            <a:r>
              <a:rPr lang="en-US" dirty="0"/>
              <a:t>Data Scientist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23E5270-3F99-104D-8749-5998CA1F1CE6}"/>
              </a:ext>
            </a:extLst>
          </p:cNvPr>
          <p:cNvCxnSpPr/>
          <p:nvPr/>
        </p:nvCxnSpPr>
        <p:spPr>
          <a:xfrm flipV="1">
            <a:off x="5300663" y="1410182"/>
            <a:ext cx="0" cy="84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65CBE6B-BC35-3B4D-A13C-978E8D709DDD}"/>
              </a:ext>
            </a:extLst>
          </p:cNvPr>
          <p:cNvCxnSpPr/>
          <p:nvPr/>
        </p:nvCxnSpPr>
        <p:spPr>
          <a:xfrm flipH="1">
            <a:off x="4543425" y="1410182"/>
            <a:ext cx="7715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7F58390-5BB5-BD4E-BE30-D50F42FCFC25}"/>
              </a:ext>
            </a:extLst>
          </p:cNvPr>
          <p:cNvCxnSpPr/>
          <p:nvPr/>
        </p:nvCxnSpPr>
        <p:spPr>
          <a:xfrm>
            <a:off x="4543425" y="1418423"/>
            <a:ext cx="0" cy="840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999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n 3">
            <a:extLst>
              <a:ext uri="{FF2B5EF4-FFF2-40B4-BE49-F238E27FC236}">
                <a16:creationId xmlns:a16="http://schemas.microsoft.com/office/drawing/2014/main" id="{E2E58BF9-A46B-6543-A4AB-477677B180DE}"/>
              </a:ext>
            </a:extLst>
          </p:cNvPr>
          <p:cNvSpPr/>
          <p:nvPr/>
        </p:nvSpPr>
        <p:spPr>
          <a:xfrm>
            <a:off x="700951" y="2635705"/>
            <a:ext cx="2021305" cy="1648327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Source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E96050-5B33-6940-95AA-3BE1DDD456BC}"/>
              </a:ext>
            </a:extLst>
          </p:cNvPr>
          <p:cNvSpPr/>
          <p:nvPr/>
        </p:nvSpPr>
        <p:spPr>
          <a:xfrm>
            <a:off x="2976925" y="2912431"/>
            <a:ext cx="1191127" cy="1094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F03AD6-EBE7-CF48-8113-9CDDD7476760}"/>
              </a:ext>
            </a:extLst>
          </p:cNvPr>
          <p:cNvSpPr/>
          <p:nvPr/>
        </p:nvSpPr>
        <p:spPr>
          <a:xfrm>
            <a:off x="4422721" y="2912430"/>
            <a:ext cx="1191127" cy="1094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</a:p>
        </p:txBody>
      </p:sp>
      <p:sp>
        <p:nvSpPr>
          <p:cNvPr id="7" name="Document 6">
            <a:extLst>
              <a:ext uri="{FF2B5EF4-FFF2-40B4-BE49-F238E27FC236}">
                <a16:creationId xmlns:a16="http://schemas.microsoft.com/office/drawing/2014/main" id="{A21BB4A2-CDC3-8142-8979-329E0D9F897E}"/>
              </a:ext>
            </a:extLst>
          </p:cNvPr>
          <p:cNvSpPr/>
          <p:nvPr/>
        </p:nvSpPr>
        <p:spPr>
          <a:xfrm>
            <a:off x="5866509" y="2786097"/>
            <a:ext cx="1191127" cy="1347537"/>
          </a:xfrm>
          <a:prstGeom prst="flowChartDocumen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Intermediate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E8F39C-9309-EE43-94DC-83ED7DB1CC9E}"/>
              </a:ext>
            </a:extLst>
          </p:cNvPr>
          <p:cNvSpPr/>
          <p:nvPr/>
        </p:nvSpPr>
        <p:spPr>
          <a:xfrm>
            <a:off x="8074304" y="85102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8D2863-6812-A64A-9B7A-8A29F9555EA4}"/>
              </a:ext>
            </a:extLst>
          </p:cNvPr>
          <p:cNvSpPr/>
          <p:nvPr/>
        </p:nvSpPr>
        <p:spPr>
          <a:xfrm>
            <a:off x="9730651" y="85102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FB567F2-04CD-9A48-B956-2AF1994E3DDB}"/>
              </a:ext>
            </a:extLst>
          </p:cNvPr>
          <p:cNvCxnSpPr>
            <a:cxnSpLocks/>
            <a:stCxn id="4" idx="4"/>
            <a:endCxn id="5" idx="1"/>
          </p:cNvCxnSpPr>
          <p:nvPr/>
        </p:nvCxnSpPr>
        <p:spPr>
          <a:xfrm flipV="1">
            <a:off x="2722256" y="3459868"/>
            <a:ext cx="25466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4A5A5D0-CB5B-1548-865C-BA7E3686944B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4168052" y="3459867"/>
            <a:ext cx="25466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98EC06F-E6C6-6B40-8CEF-00F3BDD3DD6C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5613848" y="3459866"/>
            <a:ext cx="2526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F65164-C153-9040-84E0-DA00C5BE5998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9265431" y="1398458"/>
            <a:ext cx="465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E676580-E33D-2446-B3AE-33CB87D93BFB}"/>
              </a:ext>
            </a:extLst>
          </p:cNvPr>
          <p:cNvCxnSpPr>
            <a:stCxn id="9" idx="3"/>
          </p:cNvCxnSpPr>
          <p:nvPr/>
        </p:nvCxnSpPr>
        <p:spPr>
          <a:xfrm flipV="1">
            <a:off x="10921778" y="1398457"/>
            <a:ext cx="260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DB6050C-83B8-5C4F-B9CF-A7387173B42E}"/>
              </a:ext>
            </a:extLst>
          </p:cNvPr>
          <p:cNvSpPr txBox="1"/>
          <p:nvPr/>
        </p:nvSpPr>
        <p:spPr>
          <a:xfrm>
            <a:off x="11278713" y="1153781"/>
            <a:ext cx="463588" cy="305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5AE60A-1C83-2A42-BD4B-024DA75D8D62}"/>
              </a:ext>
            </a:extLst>
          </p:cNvPr>
          <p:cNvSpPr/>
          <p:nvPr/>
        </p:nvSpPr>
        <p:spPr>
          <a:xfrm>
            <a:off x="462325" y="2304542"/>
            <a:ext cx="6809874" cy="2201779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048A29-CB91-994E-B74B-753B86D0B5D5}"/>
              </a:ext>
            </a:extLst>
          </p:cNvPr>
          <p:cNvSpPr/>
          <p:nvPr/>
        </p:nvSpPr>
        <p:spPr>
          <a:xfrm>
            <a:off x="7839852" y="704540"/>
            <a:ext cx="3988305" cy="148402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35DC4A-4D5F-F744-92E8-73F3D029A194}"/>
              </a:ext>
            </a:extLst>
          </p:cNvPr>
          <p:cNvSpPr txBox="1"/>
          <p:nvPr/>
        </p:nvSpPr>
        <p:spPr>
          <a:xfrm>
            <a:off x="7811384" y="365188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F8AB5D-A6BB-8D45-B34D-0CD6AD245B2E}"/>
              </a:ext>
            </a:extLst>
          </p:cNvPr>
          <p:cNvSpPr txBox="1"/>
          <p:nvPr/>
        </p:nvSpPr>
        <p:spPr>
          <a:xfrm>
            <a:off x="362258" y="2003902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0B81BF4-8073-6F40-8EEF-EE1C563AACB1}"/>
              </a:ext>
            </a:extLst>
          </p:cNvPr>
          <p:cNvSpPr/>
          <p:nvPr/>
        </p:nvSpPr>
        <p:spPr>
          <a:xfrm>
            <a:off x="8061814" y="2892179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50EE4-D669-A041-8323-4DEFB7071CAB}"/>
              </a:ext>
            </a:extLst>
          </p:cNvPr>
          <p:cNvSpPr/>
          <p:nvPr/>
        </p:nvSpPr>
        <p:spPr>
          <a:xfrm>
            <a:off x="9718161" y="2892179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705C57C-06ED-6541-8155-7C6E9DB60E58}"/>
              </a:ext>
            </a:extLst>
          </p:cNvPr>
          <p:cNvCxnSpPr>
            <a:stCxn id="26" idx="3"/>
            <a:endCxn id="27" idx="1"/>
          </p:cNvCxnSpPr>
          <p:nvPr/>
        </p:nvCxnSpPr>
        <p:spPr>
          <a:xfrm>
            <a:off x="9252941" y="3439616"/>
            <a:ext cx="465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E9FAFC9-871E-F644-97C8-F7D57673C1E1}"/>
              </a:ext>
            </a:extLst>
          </p:cNvPr>
          <p:cNvCxnSpPr>
            <a:stCxn id="27" idx="3"/>
          </p:cNvCxnSpPr>
          <p:nvPr/>
        </p:nvCxnSpPr>
        <p:spPr>
          <a:xfrm flipV="1">
            <a:off x="10909288" y="3439615"/>
            <a:ext cx="260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3060AE3-6578-0C45-BACE-1F1C28A8D14C}"/>
              </a:ext>
            </a:extLst>
          </p:cNvPr>
          <p:cNvSpPr txBox="1"/>
          <p:nvPr/>
        </p:nvSpPr>
        <p:spPr>
          <a:xfrm>
            <a:off x="11266223" y="3194939"/>
            <a:ext cx="463588" cy="305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63AABA8-C16F-174B-8FEE-FA6F02DF1066}"/>
              </a:ext>
            </a:extLst>
          </p:cNvPr>
          <p:cNvSpPr/>
          <p:nvPr/>
        </p:nvSpPr>
        <p:spPr>
          <a:xfrm>
            <a:off x="7827362" y="2745698"/>
            <a:ext cx="3988305" cy="148402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1A3B7A5-0AF5-3F48-9772-CD0015317930}"/>
              </a:ext>
            </a:extLst>
          </p:cNvPr>
          <p:cNvSpPr txBox="1"/>
          <p:nvPr/>
        </p:nvSpPr>
        <p:spPr>
          <a:xfrm>
            <a:off x="7798894" y="2406346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3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8FC056D-5F3C-4142-9A25-71BBAEB7D72C}"/>
              </a:ext>
            </a:extLst>
          </p:cNvPr>
          <p:cNvSpPr/>
          <p:nvPr/>
        </p:nvSpPr>
        <p:spPr>
          <a:xfrm>
            <a:off x="8076804" y="497581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6CB67F1-75FE-EF4D-BBD1-7947B7289B9F}"/>
              </a:ext>
            </a:extLst>
          </p:cNvPr>
          <p:cNvSpPr/>
          <p:nvPr/>
        </p:nvSpPr>
        <p:spPr>
          <a:xfrm>
            <a:off x="9733151" y="497581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DFABC17-02F7-F04B-8287-04F920E09155}"/>
              </a:ext>
            </a:extLst>
          </p:cNvPr>
          <p:cNvCxnSpPr>
            <a:stCxn id="33" idx="3"/>
            <a:endCxn id="34" idx="1"/>
          </p:cNvCxnSpPr>
          <p:nvPr/>
        </p:nvCxnSpPr>
        <p:spPr>
          <a:xfrm>
            <a:off x="9267931" y="5523248"/>
            <a:ext cx="465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40BF5C8-62EA-9C49-B314-CD4EA3DF3098}"/>
              </a:ext>
            </a:extLst>
          </p:cNvPr>
          <p:cNvCxnSpPr>
            <a:stCxn id="34" idx="3"/>
          </p:cNvCxnSpPr>
          <p:nvPr/>
        </p:nvCxnSpPr>
        <p:spPr>
          <a:xfrm flipV="1">
            <a:off x="10924278" y="5523247"/>
            <a:ext cx="260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CDAA8B0-486D-A248-82A3-73D304F84C61}"/>
              </a:ext>
            </a:extLst>
          </p:cNvPr>
          <p:cNvSpPr txBox="1"/>
          <p:nvPr/>
        </p:nvSpPr>
        <p:spPr>
          <a:xfrm>
            <a:off x="11281213" y="5278571"/>
            <a:ext cx="463588" cy="305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069AA4B-0B76-DF43-A3FF-31C96952D52F}"/>
              </a:ext>
            </a:extLst>
          </p:cNvPr>
          <p:cNvSpPr/>
          <p:nvPr/>
        </p:nvSpPr>
        <p:spPr>
          <a:xfrm>
            <a:off x="7842352" y="4829330"/>
            <a:ext cx="3988305" cy="148402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8EEFF8-D060-074B-8251-95CFA1F719F5}"/>
              </a:ext>
            </a:extLst>
          </p:cNvPr>
          <p:cNvSpPr txBox="1"/>
          <p:nvPr/>
        </p:nvSpPr>
        <p:spPr>
          <a:xfrm>
            <a:off x="7813884" y="4489978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4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18BDD0E-39F7-FC45-B9EF-2E7C32C7E7A4}"/>
              </a:ext>
            </a:extLst>
          </p:cNvPr>
          <p:cNvCxnSpPr/>
          <p:nvPr/>
        </p:nvCxnSpPr>
        <p:spPr>
          <a:xfrm flipV="1">
            <a:off x="7057636" y="1459014"/>
            <a:ext cx="1004178" cy="1730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BE9EECD-BD45-AB41-A042-6EE90B3FB754}"/>
              </a:ext>
            </a:extLst>
          </p:cNvPr>
          <p:cNvCxnSpPr>
            <a:stCxn id="7" idx="3"/>
            <a:endCxn id="26" idx="1"/>
          </p:cNvCxnSpPr>
          <p:nvPr/>
        </p:nvCxnSpPr>
        <p:spPr>
          <a:xfrm flipV="1">
            <a:off x="7057636" y="3439616"/>
            <a:ext cx="1004178" cy="20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AC7F3A4-D8BF-E349-B142-E0A744701B80}"/>
              </a:ext>
            </a:extLst>
          </p:cNvPr>
          <p:cNvCxnSpPr/>
          <p:nvPr/>
        </p:nvCxnSpPr>
        <p:spPr>
          <a:xfrm>
            <a:off x="7057636" y="3723010"/>
            <a:ext cx="1004178" cy="1848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C442150-2CF5-5C44-AA00-39BD097E0CD8}"/>
              </a:ext>
            </a:extLst>
          </p:cNvPr>
          <p:cNvSpPr txBox="1"/>
          <p:nvPr/>
        </p:nvSpPr>
        <p:spPr>
          <a:xfrm>
            <a:off x="7142282" y="1523903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Imported</a:t>
            </a:r>
          </a:p>
          <a:p>
            <a:r>
              <a:rPr lang="en-US" sz="1200" dirty="0"/>
              <a:t>Resource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DC927FF-5FB1-E44E-B54D-575DE3347931}"/>
              </a:ext>
            </a:extLst>
          </p:cNvPr>
          <p:cNvSpPr txBox="1"/>
          <p:nvPr/>
        </p:nvSpPr>
        <p:spPr>
          <a:xfrm>
            <a:off x="7057636" y="4927099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Imported</a:t>
            </a:r>
          </a:p>
          <a:p>
            <a:r>
              <a:rPr lang="en-US" sz="1200" dirty="0"/>
              <a:t>Resource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7F736B3-7E2E-7048-9057-613FC9188E99}"/>
              </a:ext>
            </a:extLst>
          </p:cNvPr>
          <p:cNvSpPr txBox="1"/>
          <p:nvPr/>
        </p:nvSpPr>
        <p:spPr>
          <a:xfrm>
            <a:off x="7353332" y="2995665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Imported</a:t>
            </a:r>
          </a:p>
          <a:p>
            <a:r>
              <a:rPr lang="en-US" sz="1200" dirty="0"/>
              <a:t>Resource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413A3A5-ED3F-3A4E-A480-80B8A28A74E4}"/>
              </a:ext>
            </a:extLst>
          </p:cNvPr>
          <p:cNvSpPr txBox="1"/>
          <p:nvPr/>
        </p:nvSpPr>
        <p:spPr>
          <a:xfrm>
            <a:off x="6091871" y="2365319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Exported</a:t>
            </a:r>
          </a:p>
          <a:p>
            <a:r>
              <a:rPr lang="en-US" sz="1200" dirty="0"/>
              <a:t>Resource</a:t>
            </a:r>
          </a:p>
        </p:txBody>
      </p:sp>
    </p:spTree>
    <p:extLst>
      <p:ext uri="{BB962C8B-B14F-4D97-AF65-F5344CB8AC3E}">
        <p14:creationId xmlns:p14="http://schemas.microsoft.com/office/powerpoint/2010/main" val="3662352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n 3">
            <a:extLst>
              <a:ext uri="{FF2B5EF4-FFF2-40B4-BE49-F238E27FC236}">
                <a16:creationId xmlns:a16="http://schemas.microsoft.com/office/drawing/2014/main" id="{E2E58BF9-A46B-6543-A4AB-477677B180DE}"/>
              </a:ext>
            </a:extLst>
          </p:cNvPr>
          <p:cNvSpPr/>
          <p:nvPr/>
        </p:nvSpPr>
        <p:spPr>
          <a:xfrm>
            <a:off x="1326597" y="2635705"/>
            <a:ext cx="2021305" cy="1648327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Source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E96050-5B33-6940-95AA-3BE1DDD456BC}"/>
              </a:ext>
            </a:extLst>
          </p:cNvPr>
          <p:cNvSpPr/>
          <p:nvPr/>
        </p:nvSpPr>
        <p:spPr>
          <a:xfrm>
            <a:off x="3602571" y="2912431"/>
            <a:ext cx="1191127" cy="1094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7" name="Document 6">
            <a:extLst>
              <a:ext uri="{FF2B5EF4-FFF2-40B4-BE49-F238E27FC236}">
                <a16:creationId xmlns:a16="http://schemas.microsoft.com/office/drawing/2014/main" id="{A21BB4A2-CDC3-8142-8979-329E0D9F897E}"/>
              </a:ext>
            </a:extLst>
          </p:cNvPr>
          <p:cNvSpPr/>
          <p:nvPr/>
        </p:nvSpPr>
        <p:spPr>
          <a:xfrm>
            <a:off x="5529625" y="2786097"/>
            <a:ext cx="1191127" cy="1347537"/>
          </a:xfrm>
          <a:prstGeom prst="flowChartDocumen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Intermediate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E8F39C-9309-EE43-94DC-83ED7DB1CC9E}"/>
              </a:ext>
            </a:extLst>
          </p:cNvPr>
          <p:cNvSpPr/>
          <p:nvPr/>
        </p:nvSpPr>
        <p:spPr>
          <a:xfrm>
            <a:off x="7737420" y="85102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8D2863-6812-A64A-9B7A-8A29F9555EA4}"/>
              </a:ext>
            </a:extLst>
          </p:cNvPr>
          <p:cNvSpPr/>
          <p:nvPr/>
        </p:nvSpPr>
        <p:spPr>
          <a:xfrm>
            <a:off x="9393767" y="85102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FB567F2-04CD-9A48-B956-2AF1994E3DDB}"/>
              </a:ext>
            </a:extLst>
          </p:cNvPr>
          <p:cNvCxnSpPr>
            <a:cxnSpLocks/>
            <a:stCxn id="4" idx="4"/>
            <a:endCxn id="5" idx="1"/>
          </p:cNvCxnSpPr>
          <p:nvPr/>
        </p:nvCxnSpPr>
        <p:spPr>
          <a:xfrm flipV="1">
            <a:off x="3347902" y="3459868"/>
            <a:ext cx="25466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4A5A5D0-CB5B-1548-865C-BA7E3686944B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4793698" y="3459867"/>
            <a:ext cx="25466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F65164-C153-9040-84E0-DA00C5BE5998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8928547" y="1398458"/>
            <a:ext cx="465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DB6050C-83B8-5C4F-B9CF-A7387173B42E}"/>
              </a:ext>
            </a:extLst>
          </p:cNvPr>
          <p:cNvSpPr txBox="1"/>
          <p:nvPr/>
        </p:nvSpPr>
        <p:spPr>
          <a:xfrm>
            <a:off x="10556813" y="1153781"/>
            <a:ext cx="463588" cy="305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5AE60A-1C83-2A42-BD4B-024DA75D8D62}"/>
              </a:ext>
            </a:extLst>
          </p:cNvPr>
          <p:cNvSpPr/>
          <p:nvPr/>
        </p:nvSpPr>
        <p:spPr>
          <a:xfrm>
            <a:off x="1142999" y="2304542"/>
            <a:ext cx="5792315" cy="2201779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048A29-CB91-994E-B74B-753B86D0B5D5}"/>
              </a:ext>
            </a:extLst>
          </p:cNvPr>
          <p:cNvSpPr/>
          <p:nvPr/>
        </p:nvSpPr>
        <p:spPr>
          <a:xfrm>
            <a:off x="7502969" y="704540"/>
            <a:ext cx="3502442" cy="148402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35DC4A-4D5F-F744-92E8-73F3D029A194}"/>
              </a:ext>
            </a:extLst>
          </p:cNvPr>
          <p:cNvSpPr txBox="1"/>
          <p:nvPr/>
        </p:nvSpPr>
        <p:spPr>
          <a:xfrm>
            <a:off x="7474500" y="365188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F8AB5D-A6BB-8D45-B34D-0CD6AD245B2E}"/>
              </a:ext>
            </a:extLst>
          </p:cNvPr>
          <p:cNvSpPr txBox="1"/>
          <p:nvPr/>
        </p:nvSpPr>
        <p:spPr>
          <a:xfrm>
            <a:off x="1240564" y="2003902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0B81BF4-8073-6F40-8EEF-EE1C563AACB1}"/>
              </a:ext>
            </a:extLst>
          </p:cNvPr>
          <p:cNvSpPr/>
          <p:nvPr/>
        </p:nvSpPr>
        <p:spPr>
          <a:xfrm>
            <a:off x="7724930" y="2892179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50EE4-D669-A041-8323-4DEFB7071CAB}"/>
              </a:ext>
            </a:extLst>
          </p:cNvPr>
          <p:cNvSpPr/>
          <p:nvPr/>
        </p:nvSpPr>
        <p:spPr>
          <a:xfrm>
            <a:off x="9381277" y="2892179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705C57C-06ED-6541-8155-7C6E9DB60E58}"/>
              </a:ext>
            </a:extLst>
          </p:cNvPr>
          <p:cNvCxnSpPr>
            <a:stCxn id="26" idx="3"/>
            <a:endCxn id="27" idx="1"/>
          </p:cNvCxnSpPr>
          <p:nvPr/>
        </p:nvCxnSpPr>
        <p:spPr>
          <a:xfrm>
            <a:off x="8916057" y="3439616"/>
            <a:ext cx="465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3060AE3-6578-0C45-BACE-1F1C28A8D14C}"/>
              </a:ext>
            </a:extLst>
          </p:cNvPr>
          <p:cNvSpPr txBox="1"/>
          <p:nvPr/>
        </p:nvSpPr>
        <p:spPr>
          <a:xfrm>
            <a:off x="10544323" y="3194939"/>
            <a:ext cx="463588" cy="305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63AABA8-C16F-174B-8FEE-FA6F02DF1066}"/>
              </a:ext>
            </a:extLst>
          </p:cNvPr>
          <p:cNvSpPr/>
          <p:nvPr/>
        </p:nvSpPr>
        <p:spPr>
          <a:xfrm>
            <a:off x="7490479" y="2745698"/>
            <a:ext cx="3502442" cy="148402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1A3B7A5-0AF5-3F48-9772-CD0015317930}"/>
              </a:ext>
            </a:extLst>
          </p:cNvPr>
          <p:cNvSpPr txBox="1"/>
          <p:nvPr/>
        </p:nvSpPr>
        <p:spPr>
          <a:xfrm>
            <a:off x="7462010" y="2406346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3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8FC056D-5F3C-4142-9A25-71BBAEB7D72C}"/>
              </a:ext>
            </a:extLst>
          </p:cNvPr>
          <p:cNvSpPr/>
          <p:nvPr/>
        </p:nvSpPr>
        <p:spPr>
          <a:xfrm>
            <a:off x="7739920" y="497581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6CB67F1-75FE-EF4D-BBD1-7947B7289B9F}"/>
              </a:ext>
            </a:extLst>
          </p:cNvPr>
          <p:cNvSpPr/>
          <p:nvPr/>
        </p:nvSpPr>
        <p:spPr>
          <a:xfrm>
            <a:off x="9396267" y="497581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DFABC17-02F7-F04B-8287-04F920E09155}"/>
              </a:ext>
            </a:extLst>
          </p:cNvPr>
          <p:cNvCxnSpPr>
            <a:stCxn id="33" idx="3"/>
            <a:endCxn id="34" idx="1"/>
          </p:cNvCxnSpPr>
          <p:nvPr/>
        </p:nvCxnSpPr>
        <p:spPr>
          <a:xfrm>
            <a:off x="8931047" y="5523248"/>
            <a:ext cx="465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CDAA8B0-486D-A248-82A3-73D304F84C61}"/>
              </a:ext>
            </a:extLst>
          </p:cNvPr>
          <p:cNvSpPr txBox="1"/>
          <p:nvPr/>
        </p:nvSpPr>
        <p:spPr>
          <a:xfrm>
            <a:off x="10559313" y="5278571"/>
            <a:ext cx="463588" cy="305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069AA4B-0B76-DF43-A3FF-31C96952D52F}"/>
              </a:ext>
            </a:extLst>
          </p:cNvPr>
          <p:cNvSpPr/>
          <p:nvPr/>
        </p:nvSpPr>
        <p:spPr>
          <a:xfrm>
            <a:off x="7505469" y="4829330"/>
            <a:ext cx="3502442" cy="148402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8EEFF8-D060-074B-8251-95CFA1F719F5}"/>
              </a:ext>
            </a:extLst>
          </p:cNvPr>
          <p:cNvSpPr txBox="1"/>
          <p:nvPr/>
        </p:nvSpPr>
        <p:spPr>
          <a:xfrm>
            <a:off x="7477000" y="4489978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4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18BDD0E-39F7-FC45-B9EF-2E7C32C7E7A4}"/>
              </a:ext>
            </a:extLst>
          </p:cNvPr>
          <p:cNvCxnSpPr/>
          <p:nvPr/>
        </p:nvCxnSpPr>
        <p:spPr>
          <a:xfrm flipV="1">
            <a:off x="6720752" y="1459014"/>
            <a:ext cx="1004178" cy="1730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BE9EECD-BD45-AB41-A042-6EE90B3FB754}"/>
              </a:ext>
            </a:extLst>
          </p:cNvPr>
          <p:cNvCxnSpPr>
            <a:stCxn id="7" idx="3"/>
            <a:endCxn id="26" idx="1"/>
          </p:cNvCxnSpPr>
          <p:nvPr/>
        </p:nvCxnSpPr>
        <p:spPr>
          <a:xfrm flipV="1">
            <a:off x="6720752" y="3439616"/>
            <a:ext cx="1004178" cy="20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AC7F3A4-D8BF-E349-B142-E0A744701B80}"/>
              </a:ext>
            </a:extLst>
          </p:cNvPr>
          <p:cNvCxnSpPr/>
          <p:nvPr/>
        </p:nvCxnSpPr>
        <p:spPr>
          <a:xfrm>
            <a:off x="6720752" y="3723010"/>
            <a:ext cx="1004178" cy="1848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C442150-2CF5-5C44-AA00-39BD097E0CD8}"/>
              </a:ext>
            </a:extLst>
          </p:cNvPr>
          <p:cNvSpPr txBox="1"/>
          <p:nvPr/>
        </p:nvSpPr>
        <p:spPr>
          <a:xfrm>
            <a:off x="6805398" y="1523903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Imported</a:t>
            </a:r>
          </a:p>
          <a:p>
            <a:r>
              <a:rPr lang="en-US" sz="1200" dirty="0"/>
              <a:t>Resource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DC927FF-5FB1-E44E-B54D-575DE3347931}"/>
              </a:ext>
            </a:extLst>
          </p:cNvPr>
          <p:cNvSpPr txBox="1"/>
          <p:nvPr/>
        </p:nvSpPr>
        <p:spPr>
          <a:xfrm>
            <a:off x="6720752" y="4927099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Imported</a:t>
            </a:r>
          </a:p>
          <a:p>
            <a:r>
              <a:rPr lang="en-US" sz="1200" dirty="0"/>
              <a:t>Resource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7F736B3-7E2E-7048-9057-613FC9188E99}"/>
              </a:ext>
            </a:extLst>
          </p:cNvPr>
          <p:cNvSpPr txBox="1"/>
          <p:nvPr/>
        </p:nvSpPr>
        <p:spPr>
          <a:xfrm>
            <a:off x="7016448" y="2995665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Imported</a:t>
            </a:r>
          </a:p>
          <a:p>
            <a:r>
              <a:rPr lang="en-US" sz="1200" dirty="0"/>
              <a:t>Resource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413A3A5-ED3F-3A4E-A480-80B8A28A74E4}"/>
              </a:ext>
            </a:extLst>
          </p:cNvPr>
          <p:cNvSpPr txBox="1"/>
          <p:nvPr/>
        </p:nvSpPr>
        <p:spPr>
          <a:xfrm>
            <a:off x="5754987" y="2365319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Exported</a:t>
            </a:r>
          </a:p>
          <a:p>
            <a:r>
              <a:rPr lang="en-US" sz="1200" dirty="0"/>
              <a:t>Resource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C3F2A8-360E-1B46-921E-488372E50C65}"/>
              </a:ext>
            </a:extLst>
          </p:cNvPr>
          <p:cNvSpPr txBox="1"/>
          <p:nvPr/>
        </p:nvSpPr>
        <p:spPr>
          <a:xfrm>
            <a:off x="1259743" y="1168332"/>
            <a:ext cx="5443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Lineage Tracking Across Workspaces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1941AD-2480-2843-950F-54C6BB919DCC}"/>
              </a:ext>
            </a:extLst>
          </p:cNvPr>
          <p:cNvSpPr txBox="1"/>
          <p:nvPr/>
        </p:nvSpPr>
        <p:spPr>
          <a:xfrm>
            <a:off x="5066037" y="3201116"/>
            <a:ext cx="463588" cy="305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</p:spTree>
    <p:extLst>
      <p:ext uri="{BB962C8B-B14F-4D97-AF65-F5344CB8AC3E}">
        <p14:creationId xmlns:p14="http://schemas.microsoft.com/office/powerpoint/2010/main" val="636144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>
            <a:spLocks noGrp="1"/>
          </p:cNvSpPr>
          <p:nvPr>
            <p:ph type="title"/>
          </p:nvPr>
        </p:nvSpPr>
        <p:spPr>
          <a:xfrm>
            <a:off x="123767" y="0"/>
            <a:ext cx="2813600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New Design</a:t>
            </a:r>
            <a:endParaRPr/>
          </a:p>
        </p:txBody>
      </p:sp>
      <p:grpSp>
        <p:nvGrpSpPr>
          <p:cNvPr id="145" name="Google Shape;145;p17"/>
          <p:cNvGrpSpPr/>
          <p:nvPr/>
        </p:nvGrpSpPr>
        <p:grpSpPr>
          <a:xfrm>
            <a:off x="4130067" y="2964151"/>
            <a:ext cx="4688800" cy="1832400"/>
            <a:chOff x="2091750" y="2243325"/>
            <a:chExt cx="3516600" cy="1374300"/>
          </a:xfrm>
        </p:grpSpPr>
        <p:sp>
          <p:nvSpPr>
            <p:cNvPr id="146" name="Google Shape;146;p17"/>
            <p:cNvSpPr/>
            <p:nvPr/>
          </p:nvSpPr>
          <p:spPr>
            <a:xfrm>
              <a:off x="2091750" y="2243325"/>
              <a:ext cx="3516600" cy="1374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/>
                <a:t>Workspaces API</a:t>
              </a:r>
              <a:endParaRPr sz="2400"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3395400" y="2698875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Snapshots</a:t>
              </a:r>
              <a:endParaRPr sz="1600"/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2254350" y="2698875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 dirty="0"/>
                <a:t>Core</a:t>
              </a:r>
              <a:endParaRPr sz="1600" dirty="0"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4536450" y="2698875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Lineage</a:t>
              </a:r>
              <a:endParaRPr sz="1600"/>
            </a:p>
          </p:txBody>
        </p:sp>
      </p:grpSp>
      <p:grpSp>
        <p:nvGrpSpPr>
          <p:cNvPr id="150" name="Google Shape;150;p17"/>
          <p:cNvGrpSpPr/>
          <p:nvPr/>
        </p:nvGrpSpPr>
        <p:grpSpPr>
          <a:xfrm>
            <a:off x="2937367" y="4961900"/>
            <a:ext cx="3448000" cy="1657200"/>
            <a:chOff x="394925" y="3850050"/>
            <a:chExt cx="2586000" cy="1242900"/>
          </a:xfrm>
        </p:grpSpPr>
        <p:sp>
          <p:nvSpPr>
            <p:cNvPr id="151" name="Google Shape;151;p17"/>
            <p:cNvSpPr/>
            <p:nvPr/>
          </p:nvSpPr>
          <p:spPr>
            <a:xfrm>
              <a:off x="394925" y="3850050"/>
              <a:ext cx="2586000" cy="1242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/>
                <a:t>Backends</a:t>
              </a:r>
              <a:endParaRPr sz="2400"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597925" y="419525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F1C23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git</a:t>
              </a:r>
              <a:endParaRPr sz="1600"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1781075" y="419525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F1C23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database</a:t>
              </a:r>
              <a:endParaRPr sz="1600"/>
            </a:p>
            <a:p>
              <a:pPr algn="ctr"/>
              <a:r>
                <a:rPr lang="en" sz="1600"/>
                <a:t>(future)</a:t>
              </a:r>
              <a:endParaRPr sz="1600"/>
            </a:p>
          </p:txBody>
        </p:sp>
      </p:grpSp>
      <p:grpSp>
        <p:nvGrpSpPr>
          <p:cNvPr id="154" name="Google Shape;154;p17"/>
          <p:cNvGrpSpPr/>
          <p:nvPr/>
        </p:nvGrpSpPr>
        <p:grpSpPr>
          <a:xfrm>
            <a:off x="6796633" y="4961900"/>
            <a:ext cx="4688800" cy="1657200"/>
            <a:chOff x="4572000" y="3799525"/>
            <a:chExt cx="3516600" cy="1242900"/>
          </a:xfrm>
        </p:grpSpPr>
        <p:sp>
          <p:nvSpPr>
            <p:cNvPr id="155" name="Google Shape;155;p17"/>
            <p:cNvSpPr/>
            <p:nvPr/>
          </p:nvSpPr>
          <p:spPr>
            <a:xfrm>
              <a:off x="4572000" y="3799525"/>
              <a:ext cx="3516600" cy="1242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 dirty="0"/>
                <a:t>Resource Types</a:t>
              </a:r>
              <a:endParaRPr sz="2400" dirty="0"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4690525" y="412830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DD7E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git</a:t>
              </a:r>
              <a:endParaRPr sz="1600"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5835150" y="412830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DD7E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s3</a:t>
              </a:r>
              <a:endParaRPr sz="1600"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6979775" y="412830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DD7E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docker</a:t>
              </a:r>
              <a:endParaRPr sz="1600"/>
            </a:p>
          </p:txBody>
        </p:sp>
      </p:grpSp>
      <p:grpSp>
        <p:nvGrpSpPr>
          <p:cNvPr id="159" name="Google Shape;159;p17"/>
          <p:cNvGrpSpPr/>
          <p:nvPr/>
        </p:nvGrpSpPr>
        <p:grpSpPr>
          <a:xfrm>
            <a:off x="6796633" y="208767"/>
            <a:ext cx="3448000" cy="1657200"/>
            <a:chOff x="5943450" y="880000"/>
            <a:chExt cx="2586000" cy="1242900"/>
          </a:xfrm>
        </p:grpSpPr>
        <p:sp>
          <p:nvSpPr>
            <p:cNvPr id="160" name="Google Shape;160;p17"/>
            <p:cNvSpPr/>
            <p:nvPr/>
          </p:nvSpPr>
          <p:spPr>
            <a:xfrm>
              <a:off x="5943450" y="880000"/>
              <a:ext cx="2586000" cy="1242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/>
                <a:t>Kits</a:t>
              </a:r>
              <a:endParaRPr sz="2400"/>
            </a:p>
          </p:txBody>
        </p:sp>
        <p:grpSp>
          <p:nvGrpSpPr>
            <p:cNvPr id="161" name="Google Shape;161;p17"/>
            <p:cNvGrpSpPr/>
            <p:nvPr/>
          </p:nvGrpSpPr>
          <p:grpSpPr>
            <a:xfrm>
              <a:off x="6149725" y="1235275"/>
              <a:ext cx="2257750" cy="788100"/>
              <a:chOff x="597925" y="4195250"/>
              <a:chExt cx="2257750" cy="788100"/>
            </a:xfrm>
          </p:grpSpPr>
          <p:sp>
            <p:nvSpPr>
              <p:cNvPr id="162" name="Google Shape;162;p17"/>
              <p:cNvSpPr/>
              <p:nvPr/>
            </p:nvSpPr>
            <p:spPr>
              <a:xfrm>
                <a:off x="597925" y="4195250"/>
                <a:ext cx="990300" cy="788100"/>
              </a:xfrm>
              <a:prstGeom prst="roundRect">
                <a:avLst>
                  <a:gd name="adj" fmla="val 16667"/>
                </a:avLst>
              </a:prstGeom>
              <a:solidFill>
                <a:srgbClr val="8E7CC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ctr"/>
                <a:r>
                  <a:rPr lang="en" sz="1600"/>
                  <a:t>Sci-kit</a:t>
                </a:r>
                <a:endParaRPr sz="1600"/>
              </a:p>
              <a:p>
                <a:pPr algn="ctr"/>
                <a:r>
                  <a:rPr lang="en" sz="1600"/>
                  <a:t>Learn</a:t>
                </a:r>
                <a:endParaRPr sz="1600"/>
              </a:p>
            </p:txBody>
          </p:sp>
          <p:sp>
            <p:nvSpPr>
              <p:cNvPr id="163" name="Google Shape;163;p17"/>
              <p:cNvSpPr/>
              <p:nvPr/>
            </p:nvSpPr>
            <p:spPr>
              <a:xfrm>
                <a:off x="1781075" y="4195250"/>
                <a:ext cx="1074600" cy="788100"/>
              </a:xfrm>
              <a:prstGeom prst="roundRect">
                <a:avLst>
                  <a:gd name="adj" fmla="val 16667"/>
                </a:avLst>
              </a:prstGeom>
              <a:solidFill>
                <a:srgbClr val="8E7CC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" sz="1600"/>
                  <a:t>TensorFlow</a:t>
                </a:r>
                <a:endParaRPr sz="1600"/>
              </a:p>
            </p:txBody>
          </p:sp>
        </p:grpSp>
      </p:grpSp>
      <p:sp>
        <p:nvSpPr>
          <p:cNvPr id="164" name="Google Shape;164;p17"/>
          <p:cNvSpPr/>
          <p:nvPr/>
        </p:nvSpPr>
        <p:spPr>
          <a:xfrm>
            <a:off x="6796633" y="2082667"/>
            <a:ext cx="2007600" cy="7136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Lineage API</a:t>
            </a:r>
            <a:endParaRPr sz="2400"/>
          </a:p>
        </p:txBody>
      </p:sp>
      <p:sp>
        <p:nvSpPr>
          <p:cNvPr id="165" name="Google Shape;165;p17"/>
          <p:cNvSpPr/>
          <p:nvPr/>
        </p:nvSpPr>
        <p:spPr>
          <a:xfrm>
            <a:off x="4088400" y="2082667"/>
            <a:ext cx="2007600" cy="7136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Command API</a:t>
            </a:r>
            <a:endParaRPr sz="2400"/>
          </a:p>
        </p:txBody>
      </p:sp>
      <p:sp>
        <p:nvSpPr>
          <p:cNvPr id="166" name="Google Shape;166;p17"/>
          <p:cNvSpPr/>
          <p:nvPr/>
        </p:nvSpPr>
        <p:spPr>
          <a:xfrm>
            <a:off x="4088400" y="713600"/>
            <a:ext cx="2007600" cy="1152400"/>
          </a:xfrm>
          <a:prstGeom prst="roundRect">
            <a:avLst>
              <a:gd name="adj" fmla="val 16667"/>
            </a:avLst>
          </a:prstGeom>
          <a:solidFill>
            <a:srgbClr val="C27BA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CLI</a:t>
            </a:r>
            <a:endParaRPr sz="2400"/>
          </a:p>
          <a:p>
            <a:pPr algn="ctr"/>
            <a:r>
              <a:rPr lang="en" sz="1600"/>
              <a:t>(init, clone,</a:t>
            </a:r>
            <a:endParaRPr sz="1600"/>
          </a:p>
          <a:p>
            <a:pPr algn="ctr"/>
            <a:r>
              <a:rPr lang="en" sz="1600"/>
              <a:t>push, pull, etc.)</a:t>
            </a: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1578734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209</Words>
  <Application>Microsoft Macintosh PowerPoint</Application>
  <PresentationFormat>Widescreen</PresentationFormat>
  <Paragraphs>138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New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Fischer</dc:creator>
  <cp:lastModifiedBy>Jeff Fischer</cp:lastModifiedBy>
  <cp:revision>29</cp:revision>
  <dcterms:created xsi:type="dcterms:W3CDTF">2019-03-06T12:53:52Z</dcterms:created>
  <dcterms:modified xsi:type="dcterms:W3CDTF">2020-12-21T04:35:15Z</dcterms:modified>
</cp:coreProperties>
</file>

<file path=docProps/thumbnail.jpeg>
</file>